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0" b="1" i="1">
                <a:latin typeface="Lucida Handwriting"/>
                <a:cs typeface="Lucida Handwriting"/>
              </a:rPr>
              <a:t>Sinima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114" b="1" i="1">
                <a:latin typeface="Lucida Handwriting"/>
                <a:cs typeface="Lucida Handwriting"/>
              </a:rPr>
              <a:t>luahambowo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2020-07-30T04:54:34Z</dcterms:created>
  <dcterms:modified xsi:type="dcterms:W3CDTF">2020-07-30T04:54:34Z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