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9906000" cy="6858000"/>
  <p:notesSz cx="9906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906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584960" y="5217795"/>
            <a:ext cx="6753225" cy="0"/>
          </a:xfrm>
          <a:custGeom>
            <a:avLst/>
            <a:gdLst/>
            <a:ahLst/>
            <a:cxnLst/>
            <a:rect l="l" t="t" r="r" b="b"/>
            <a:pathLst>
              <a:path w="6753225" h="0">
                <a:moveTo>
                  <a:pt x="0" y="0"/>
                </a:moveTo>
                <a:lnTo>
                  <a:pt x="3219450" y="0"/>
                </a:lnTo>
              </a:path>
              <a:path w="6753225" h="0">
                <a:moveTo>
                  <a:pt x="3535679" y="0"/>
                </a:moveTo>
                <a:lnTo>
                  <a:pt x="675322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601980" y="401954"/>
            <a:ext cx="8787130" cy="61169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4027804" y="4749800"/>
            <a:ext cx="2212975" cy="14966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9983" y="387487"/>
            <a:ext cx="3253104" cy="6521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8039" y="5961075"/>
            <a:ext cx="23596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EVI YUNITA KURNIATY, S.SOS, M.I.P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89419" y="4690745"/>
            <a:ext cx="2519679" cy="1780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119498" y="4853178"/>
            <a:ext cx="4505325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99060">
              <a:lnSpc>
                <a:spcPts val="1140"/>
              </a:lnSpc>
              <a:spcBef>
                <a:spcPts val="185"/>
              </a:spcBef>
              <a:tabLst>
                <a:tab pos="3196590" algn="l"/>
              </a:tabLst>
            </a:pPr>
            <a:r>
              <a:rPr dirty="0" sz="1000" spc="-5" b="1">
                <a:latin typeface="Palatino Linotype"/>
                <a:cs typeface="Palatino Linotype"/>
              </a:rPr>
              <a:t>KETUA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PROGRAM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STUDI	</a:t>
            </a:r>
            <a:r>
              <a:rPr dirty="0" baseline="5555" sz="1500" spc="-7" b="1">
                <a:latin typeface="Palatino Linotype"/>
                <a:cs typeface="Palatino Linotype"/>
              </a:rPr>
              <a:t>KETUA</a:t>
            </a:r>
            <a:r>
              <a:rPr dirty="0" baseline="5555" sz="1500" spc="-97" b="1">
                <a:latin typeface="Palatino Linotype"/>
                <a:cs typeface="Palatino Linotype"/>
              </a:rPr>
              <a:t> </a:t>
            </a:r>
            <a:r>
              <a:rPr dirty="0" baseline="5555" sz="1500" spc="-7" b="1">
                <a:latin typeface="Palatino Linotype"/>
                <a:cs typeface="Palatino Linotype"/>
              </a:rPr>
              <a:t>PELAKSANA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PEMERINTAHAN</a:t>
            </a:r>
            <a:r>
              <a:rPr dirty="0" sz="1000" spc="20" b="1">
                <a:latin typeface="Palatino Linotype"/>
                <a:cs typeface="Palatino Linotype"/>
              </a:rPr>
              <a:t> </a:t>
            </a:r>
            <a:r>
              <a:rPr dirty="0" sz="1000" spc="-20" b="1">
                <a:latin typeface="Palatino Linotype"/>
                <a:cs typeface="Palatino Linotype"/>
              </a:rPr>
              <a:t>UMA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0266" y="5939738"/>
            <a:ext cx="25241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KHAIRUNNISAH LUBIS, S.SOS,</a:t>
            </a:r>
            <a:r>
              <a:rPr dirty="0" sz="100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M.I.POL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135"/>
              <a:t>SERTIFIKAT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4540" y="989953"/>
            <a:ext cx="8466455" cy="3780154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ctr" marL="410209">
              <a:lnSpc>
                <a:spcPct val="100000"/>
              </a:lnSpc>
              <a:spcBef>
                <a:spcPts val="250"/>
              </a:spcBef>
            </a:pPr>
            <a:r>
              <a:rPr dirty="0" sz="1950" spc="-5" b="1">
                <a:latin typeface="Palatino Linotype"/>
                <a:cs typeface="Palatino Linotype"/>
              </a:rPr>
              <a:t>249/FIS.0/03.3/V/2020</a:t>
            </a:r>
            <a:endParaRPr sz="1950">
              <a:latin typeface="Palatino Linotype"/>
              <a:cs typeface="Palatino Linotype"/>
            </a:endParaRPr>
          </a:p>
          <a:p>
            <a:pPr algn="ctr" marL="321945">
              <a:lnSpc>
                <a:spcPct val="100000"/>
              </a:lnSpc>
              <a:spcBef>
                <a:spcPts val="114"/>
              </a:spcBef>
            </a:pPr>
            <a:r>
              <a:rPr dirty="0" sz="1500" spc="-5">
                <a:latin typeface="Palatino Linotype"/>
                <a:cs typeface="Palatino Linotype"/>
              </a:rPr>
              <a:t>Diberikan</a:t>
            </a:r>
            <a:r>
              <a:rPr dirty="0" sz="1500" spc="-10">
                <a:latin typeface="Palatino Linotype"/>
                <a:cs typeface="Palatino Linotype"/>
              </a:rPr>
              <a:t> </a:t>
            </a:r>
            <a:r>
              <a:rPr dirty="0" sz="1500" spc="-5">
                <a:latin typeface="Palatino Linotype"/>
                <a:cs typeface="Palatino Linotype"/>
              </a:rPr>
              <a:t>Kepada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dirty="0" sz="2950" spc="-105" b="1" i="1">
                <a:latin typeface="Lucida Handwriting"/>
                <a:cs typeface="Lucida Handwriting"/>
              </a:rPr>
              <a:t>Vinka</a:t>
            </a:r>
            <a:r>
              <a:rPr dirty="0" sz="2950" spc="-60" b="1" i="1">
                <a:latin typeface="Lucida Handwriting"/>
                <a:cs typeface="Lucida Handwriting"/>
              </a:rPr>
              <a:t> </a:t>
            </a:r>
            <a:r>
              <a:rPr dirty="0" sz="2950" spc="-100" b="1" i="1">
                <a:latin typeface="Lucida Handwriting"/>
                <a:cs typeface="Lucida Handwriting"/>
              </a:rPr>
              <a:t>caesara</a:t>
            </a:r>
            <a:endParaRPr sz="2950">
              <a:latin typeface="Lucida Handwriting"/>
              <a:cs typeface="Lucida Handwriting"/>
            </a:endParaRPr>
          </a:p>
          <a:p>
            <a:pPr algn="ctr" marL="105410" marR="107314">
              <a:lnSpc>
                <a:spcPct val="111300"/>
              </a:lnSpc>
              <a:spcBef>
                <a:spcPts val="795"/>
              </a:spcBef>
            </a:pPr>
            <a:r>
              <a:rPr dirty="0" sz="1500" b="1">
                <a:latin typeface="Palatino Linotype"/>
                <a:cs typeface="Palatino Linotype"/>
              </a:rPr>
              <a:t>Atas </a:t>
            </a:r>
            <a:r>
              <a:rPr dirty="0" sz="1500" spc="-5" b="1">
                <a:latin typeface="Palatino Linotype"/>
                <a:cs typeface="Palatino Linotype"/>
              </a:rPr>
              <a:t>Partisipasinya Sebagai Peserta Webinar </a:t>
            </a:r>
            <a:r>
              <a:rPr dirty="0" sz="1500" b="1">
                <a:latin typeface="Palatino Linotype"/>
                <a:cs typeface="Palatino Linotype"/>
              </a:rPr>
              <a:t>On </a:t>
            </a:r>
            <a:r>
              <a:rPr dirty="0" sz="1500" spc="-5" b="1">
                <a:latin typeface="Palatino Linotype"/>
                <a:cs typeface="Palatino Linotype"/>
              </a:rPr>
              <a:t>Policies By The Local Government Related To  The Coronavirus (Covid-19) </a:t>
            </a:r>
            <a:r>
              <a:rPr dirty="0" sz="1500" spc="-10" b="1">
                <a:latin typeface="Palatino Linotype"/>
                <a:cs typeface="Palatino Linotype"/>
              </a:rPr>
              <a:t>Pandemic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dirty="0" sz="1500" spc="-5" b="1">
                <a:latin typeface="Palatino Linotype"/>
                <a:cs typeface="Palatino Linotype"/>
              </a:rPr>
              <a:t>“Pentingnya Mengatasi Kebuntuan Kebijakan Pemerintah Daerah Dalam Penanganan</a:t>
            </a:r>
            <a:r>
              <a:rPr dirty="0" sz="1500" spc="7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Covid-19“</a:t>
            </a:r>
            <a:endParaRPr sz="15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Narasumber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5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marL="2507615">
              <a:lnSpc>
                <a:spcPct val="100000"/>
              </a:lnSpc>
              <a:spcBef>
                <a:spcPts val="200"/>
              </a:spcBef>
            </a:pPr>
            <a:r>
              <a:rPr dirty="0" sz="1600" spc="-5" b="1">
                <a:latin typeface="Palatino Linotype"/>
                <a:cs typeface="Palatino Linotype"/>
              </a:rPr>
              <a:t>H. </a:t>
            </a:r>
            <a:r>
              <a:rPr dirty="0" sz="1600" spc="-10" b="1">
                <a:latin typeface="Palatino Linotype"/>
                <a:cs typeface="Palatino Linotype"/>
              </a:rPr>
              <a:t>GANJAR </a:t>
            </a:r>
            <a:r>
              <a:rPr dirty="0" sz="1600" spc="-5" b="1">
                <a:latin typeface="Palatino Linotype"/>
                <a:cs typeface="Palatino Linotype"/>
              </a:rPr>
              <a:t>PRANOWO, S.H.,</a:t>
            </a:r>
            <a:r>
              <a:rPr dirty="0" sz="1600" spc="20" b="1">
                <a:latin typeface="Palatino Linotype"/>
                <a:cs typeface="Palatino Linotype"/>
              </a:rPr>
              <a:t> </a:t>
            </a:r>
            <a:r>
              <a:rPr dirty="0" sz="1600" spc="-5" b="1">
                <a:latin typeface="Palatino Linotype"/>
                <a:cs typeface="Palatino Linotype"/>
              </a:rPr>
              <a:t>M.I.P</a:t>
            </a:r>
            <a:endParaRPr sz="1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Diselenggarakan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algn="ctr" marL="1647825" marR="1648460">
              <a:lnSpc>
                <a:spcPts val="2000"/>
              </a:lnSpc>
              <a:spcBef>
                <a:spcPts val="70"/>
              </a:spcBef>
            </a:pPr>
            <a:r>
              <a:rPr dirty="0" sz="1500" spc="-5" b="1">
                <a:latin typeface="Palatino Linotype"/>
                <a:cs typeface="Palatino Linotype"/>
              </a:rPr>
              <a:t>Program Studi Ilmu Pemerintahan Universitas Medan Area  </a:t>
            </a:r>
            <a:r>
              <a:rPr dirty="0" sz="1500" b="1">
                <a:latin typeface="Palatino Linotype"/>
                <a:cs typeface="Palatino Linotype"/>
              </a:rPr>
              <a:t>18 </a:t>
            </a:r>
            <a:r>
              <a:rPr dirty="0" sz="1500" spc="-5" b="1">
                <a:latin typeface="Palatino Linotype"/>
                <a:cs typeface="Palatino Linotype"/>
              </a:rPr>
              <a:t>Mei 2020</a:t>
            </a:r>
            <a:endParaRPr sz="15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5468" y="5961075"/>
            <a:ext cx="172338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latin typeface="Palatino Linotype"/>
                <a:cs typeface="Palatino Linotype"/>
              </a:rPr>
              <a:t>DR. </a:t>
            </a:r>
            <a:r>
              <a:rPr dirty="0" sz="1000" spc="-5" b="1">
                <a:latin typeface="Palatino Linotype"/>
                <a:cs typeface="Palatino Linotype"/>
              </a:rPr>
              <a:t>HERI KUSMANTO,</a:t>
            </a:r>
            <a:r>
              <a:rPr dirty="0" sz="1000" spc="-2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4320" y="4853178"/>
            <a:ext cx="1807210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280035">
              <a:lnSpc>
                <a:spcPts val="1140"/>
              </a:lnSpc>
              <a:spcBef>
                <a:spcPts val="185"/>
              </a:spcBef>
            </a:pPr>
            <a:r>
              <a:rPr dirty="0" sz="1000" spc="-5" b="1">
                <a:latin typeface="Palatino Linotype"/>
                <a:cs typeface="Palatino Linotype"/>
              </a:rPr>
              <a:t>DEKAN FAKULTAS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SOSIAL DAN</a:t>
            </a:r>
            <a:r>
              <a:rPr dirty="0" sz="1000" spc="-35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POLITIK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3119" y="4939029"/>
            <a:ext cx="2603500" cy="1412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18819" y="505459"/>
            <a:ext cx="956678" cy="9201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ACER</dc:creator>
  <dc:title>Name of Recipient</dc:title>
  <dcterms:created xsi:type="dcterms:W3CDTF">2020-07-30T04:52:45Z</dcterms:created>
  <dcterms:modified xsi:type="dcterms:W3CDTF">2020-07-30T04:52:45Z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2020-05-19T00:00:00Z</vt:filetime>
  </property>
  <property fmtid="{D5CDD505-2E9C-101B-9397-08002B2CF9AE}" pid="3" name="Creator">
    <vt:lpwstr>Microsoft® Word 2019</vt:lpwstr>
  </property>
  <property fmtid="{D5CDD505-2E9C-101B-9397-08002B2CF9AE}" pid="4" name="LastSaved">
    <vt:filetime>2020-07-30T00:00:00Z</vt:filetime>
  </property>
</Properties>
</file>