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Riyandi</a:t>
            </a:r>
            <a:r>
              <a:rPr dirty="0" sz="2950" spc="-50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Putra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2020-07-30T04:51:19Z</dcterms:created>
  <dcterms:modified xsi:type="dcterms:W3CDTF">2020-07-30T04:51:19Z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