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3" r:id="rId6"/>
    <p:sldId id="267" r:id="rId7"/>
    <p:sldId id="304" r:id="rId8"/>
    <p:sldId id="297" r:id="rId9"/>
    <p:sldId id="293" r:id="rId10"/>
    <p:sldId id="268" r:id="rId11"/>
    <p:sldId id="269" r:id="rId12"/>
    <p:sldId id="270" r:id="rId13"/>
    <p:sldId id="305" r:id="rId14"/>
    <p:sldId id="306" r:id="rId15"/>
    <p:sldId id="280" r:id="rId16"/>
    <p:sldId id="307" r:id="rId17"/>
    <p:sldId id="295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35375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I</a:t>
            </a:r>
            <a:r>
              <a:rPr lang="en-US" sz="3600" b="1" dirty="0" err="1" smtClean="0"/>
              <a:t>su-Isu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Aktual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Demokrasi</a:t>
            </a:r>
            <a:r>
              <a:rPr lang="en-US" sz="3600" b="1" dirty="0" smtClean="0"/>
              <a:t> Kita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043136"/>
            <a:ext cx="9144000" cy="738664"/>
            <a:chOff x="0" y="5934670"/>
            <a:chExt cx="9144000" cy="738664"/>
          </a:xfrm>
        </p:grpSpPr>
        <p:sp>
          <p:nvSpPr>
            <p:cNvPr id="3" name="Rectangle 2"/>
            <p:cNvSpPr/>
            <p:nvPr/>
          </p:nvSpPr>
          <p:spPr>
            <a:xfrm>
              <a:off x="0" y="5934670"/>
              <a:ext cx="9144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Public Webinar / </a:t>
              </a:r>
              <a:r>
                <a:rPr lang="en-US" sz="1400" b="1" dirty="0" err="1" smtClean="0"/>
                <a:t>Diskusi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Publik</a:t>
              </a:r>
              <a:r>
                <a:rPr lang="en-US" sz="1400" b="1" dirty="0" smtClean="0"/>
                <a:t> On Line</a:t>
              </a:r>
              <a:endParaRPr lang="en-US" sz="1400" dirty="0"/>
            </a:p>
            <a:p>
              <a:pPr algn="ctr"/>
              <a:r>
                <a:rPr lang="sv-SE" sz="1400" dirty="0"/>
                <a:t>TEMA: ”Isu-Isu Aktual Demokrasi Kita”. Hari Jum'at/24 Juli 2020/ Waktu: 14.00 WIB s/d Selesai.  </a:t>
              </a:r>
              <a:r>
                <a:rPr lang="sv-SE" sz="1400" dirty="0" smtClean="0"/>
                <a:t>Media </a:t>
              </a:r>
              <a:r>
                <a:rPr lang="sv-SE" sz="1400" dirty="0"/>
                <a:t>: Cloudx </a:t>
              </a:r>
              <a:endParaRPr lang="sv-SE" sz="1400" dirty="0" smtClean="0"/>
            </a:p>
            <a:p>
              <a:pPr algn="ctr"/>
              <a:r>
                <a:rPr lang="sv-SE" sz="1400" dirty="0" smtClean="0"/>
                <a:t>Narasumber </a:t>
              </a:r>
              <a:r>
                <a:rPr lang="sv-SE" sz="1400" dirty="0"/>
                <a:t>: Dadang Darmawan, M.Si, Pelaksana CRESDEPS FISIP UMA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6186488"/>
              <a:ext cx="9144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 descr="How can we awaken democracy? Groups explore the concept of civic muscle |  Minn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209800" cy="27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s our democracy dying?. Our democracy is dying because of… | by Search for  Godly Truth | Me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r="23816"/>
          <a:stretch/>
        </p:blipFill>
        <p:spPr bwMode="auto">
          <a:xfrm>
            <a:off x="2182557" y="457200"/>
            <a:ext cx="4675444" cy="27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ok review How Democracies Die Steven Levitsky Daniel Zibl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7200"/>
            <a:ext cx="2285999" cy="27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olitik Identitas dan Tahun 2019? – KSM Eka Prasetya 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" y="3399503"/>
            <a:ext cx="247828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tut Diwaspadai, Politik Identitas Dorong Tingginya Pelanggaran Kebebasan  Agama | KASK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39"/>
            <a:ext cx="353600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a yang Salah dengan Dinasti Politik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49088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Pengamat: Dinasti Politik di Pilkada Muncul Karena &quot;Abuse of Power&quot; |  indonews.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Pengamat: Dinasti Politik di Pilkada Muncul Karena &quot;Abuse of Power&quot; |  indonews.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27039"/>
            <a:ext cx="2847975" cy="342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Tak ada petahana dalam kam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10" y="-27039"/>
            <a:ext cx="3088332" cy="34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7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Yusril: Negara Tidak Boleh Vakum, Presiden Petahana Tak Harus Cuti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0"/>
            <a:ext cx="41962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PMPD: Wajar Petahana Kal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819399"/>
            <a:ext cx="4124994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utasi Pejabat, Petahana Terancam Didiskualifikasi | BAWASLU Kab. Remb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69953"/>
            <a:ext cx="4876800" cy="67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6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Paslon Diminta Patuhi Tolak dan Lawan Politik Uang dan Politisasi SARA –  MedanMerdek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4" y="3352799"/>
            <a:ext cx="28488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mberantas Politik Uang | Bogor-Kit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6"/>
            <a:ext cx="6019799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PU: Kepala Daerah Petahana yang Salahgunakan Jabatan di Pilkada Bisa  Dibatalkan Pencalonannya Halaman all - Kompas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50141"/>
          <a:stretch/>
        </p:blipFill>
        <p:spPr bwMode="auto">
          <a:xfrm>
            <a:off x="0" y="3352800"/>
            <a:ext cx="317090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lite bermain bans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-11984"/>
            <a:ext cx="3149215" cy="686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2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Simpulan</a:t>
            </a:r>
            <a:r>
              <a:rPr lang="en-US" b="1" dirty="0" smtClean="0"/>
              <a:t> :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Terjadi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Isu-isu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demi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menegasikan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penyadaran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ketengah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yang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bertikai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agitasi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propganda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membunuh</a:t>
            </a:r>
            <a:r>
              <a:rPr lang="en-US" dirty="0" smtClean="0"/>
              <a:t>” </a:t>
            </a:r>
            <a:r>
              <a:rPr lang="en-US" dirty="0" err="1" smtClean="0"/>
              <a:t>lawan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membanjiri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2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marxis</a:t>
            </a:r>
            <a:r>
              <a:rPr lang="en-US" dirty="0"/>
              <a:t> </a:t>
            </a:r>
            <a:r>
              <a:rPr lang="en-US" dirty="0" err="1"/>
              <a:t>perintis</a:t>
            </a:r>
            <a:r>
              <a:rPr lang="en-US" dirty="0"/>
              <a:t> </a:t>
            </a:r>
            <a:r>
              <a:rPr lang="en-US" dirty="0" err="1" smtClean="0"/>
              <a:t>Rusia</a:t>
            </a:r>
            <a:r>
              <a:rPr lang="en-US" dirty="0"/>
              <a:t>, Plekhanov, </a:t>
            </a:r>
            <a:r>
              <a:rPr lang="en-US" dirty="0" smtClean="0"/>
              <a:t>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propagandis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agitator </a:t>
            </a:r>
            <a:r>
              <a:rPr lang="en-US" dirty="0" err="1" smtClean="0"/>
              <a:t>bekerja</a:t>
            </a:r>
            <a:r>
              <a:rPr lang="en-US" dirty="0" smtClean="0"/>
              <a:t> “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propagandis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orang; </a:t>
            </a:r>
            <a:r>
              <a:rPr lang="en-US" dirty="0" err="1"/>
              <a:t>seorang</a:t>
            </a:r>
            <a:r>
              <a:rPr lang="en-US" dirty="0"/>
              <a:t> agitator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menyajikannya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orang (massif</a:t>
            </a:r>
            <a:r>
              <a:rPr lang="en-US" dirty="0" smtClean="0"/>
              <a:t>).</a:t>
            </a:r>
          </a:p>
          <a:p>
            <a:r>
              <a:rPr lang="en-US" dirty="0" err="1"/>
              <a:t>Agitasi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, </a:t>
            </a:r>
            <a:r>
              <a:rPr lang="en-US" dirty="0" err="1"/>
              <a:t>berupaya</a:t>
            </a:r>
            <a:r>
              <a:rPr lang="en-US" dirty="0"/>
              <a:t> ‘</a:t>
            </a:r>
            <a:r>
              <a:rPr lang="en-US" dirty="0" err="1"/>
              <a:t>mendorong</a:t>
            </a:r>
            <a:r>
              <a:rPr lang="en-US" dirty="0"/>
              <a:t>’ </a:t>
            </a:r>
            <a:r>
              <a:rPr lang="en-US" dirty="0" err="1"/>
              <a:t>suatu</a:t>
            </a:r>
            <a:r>
              <a:rPr lang="en-US" dirty="0"/>
              <a:t> </a:t>
            </a:r>
            <a:r>
              <a:rPr lang="en-US" i="1" dirty="0" err="1"/>
              <a:t>tindakan</a:t>
            </a:r>
            <a:r>
              <a:rPr lang="en-US" dirty="0"/>
              <a:t> 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Propaganda </a:t>
            </a:r>
            <a:r>
              <a:rPr lang="en-US" dirty="0" err="1"/>
              <a:t>berurusan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gagasan-gagasan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terinci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Doktrin</a:t>
            </a:r>
            <a:r>
              <a:rPr lang="en-US" dirty="0"/>
              <a:t> lama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agitasi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propaganda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dianut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 </a:t>
            </a:r>
            <a:r>
              <a:rPr lang="en-US" dirty="0" err="1"/>
              <a:t>Jozef</a:t>
            </a:r>
            <a:r>
              <a:rPr lang="en-US" dirty="0"/>
              <a:t> Goebbels, </a:t>
            </a:r>
            <a:r>
              <a:rPr lang="en-US" dirty="0" err="1"/>
              <a:t>Menteri</a:t>
            </a:r>
            <a:r>
              <a:rPr lang="en-US" dirty="0"/>
              <a:t> Propaganda Nazi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Hitler di </a:t>
            </a:r>
            <a:r>
              <a:rPr lang="en-US" dirty="0" err="1"/>
              <a:t>Jerman</a:t>
            </a:r>
            <a:r>
              <a:rPr lang="en-US" dirty="0"/>
              <a:t>, </a:t>
            </a:r>
            <a:r>
              <a:rPr lang="en-US" dirty="0" err="1"/>
              <a:t>mengatakan</a:t>
            </a:r>
            <a:r>
              <a:rPr lang="en-US" dirty="0"/>
              <a:t>: “</a:t>
            </a:r>
            <a:r>
              <a:rPr lang="en-US" dirty="0" err="1"/>
              <a:t>Sebarkan</a:t>
            </a:r>
            <a:r>
              <a:rPr lang="en-US" dirty="0"/>
              <a:t> </a:t>
            </a:r>
            <a:r>
              <a:rPr lang="en-US" dirty="0" err="1"/>
              <a:t>kebohongan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</a:t>
            </a:r>
            <a:r>
              <a:rPr lang="en-US" dirty="0" err="1"/>
              <a:t>Kebohongan</a:t>
            </a:r>
            <a:r>
              <a:rPr lang="en-US" dirty="0"/>
              <a:t> yang </a:t>
            </a:r>
            <a:r>
              <a:rPr lang="en-US" dirty="0" err="1"/>
              <a:t>diulang-ulang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.”  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kebohongan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Goebbels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kebohongan</a:t>
            </a:r>
            <a:r>
              <a:rPr lang="en-US" dirty="0"/>
              <a:t> yang paling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doktrin</a:t>
            </a:r>
            <a:r>
              <a:rPr lang="en-US" dirty="0"/>
              <a:t> lama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agiprop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kebohongan</a:t>
            </a:r>
            <a:r>
              <a:rPr lang="en-US" dirty="0"/>
              <a:t> yang </a:t>
            </a:r>
            <a:r>
              <a:rPr lang="en-US" dirty="0" err="1"/>
              <a:t>diulang-ulang</a:t>
            </a:r>
            <a:r>
              <a:rPr lang="en-US" dirty="0"/>
              <a:t>”,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dirty="0" err="1"/>
              <a:t>kebenaran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mensasar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yang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kognisi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Bounded </a:t>
            </a:r>
            <a:r>
              <a:rPr lang="en-US" i="1" dirty="0"/>
              <a:t>Rationality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dihadapkan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.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. BR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i="1" dirty="0" smtClean="0"/>
              <a:t>heuristic/</a:t>
            </a:r>
            <a:r>
              <a:rPr lang="en-US" dirty="0" err="1" smtClean="0"/>
              <a:t>penyelidikan</a:t>
            </a:r>
            <a:r>
              <a:rPr lang="en-US" i="1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target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 (</a:t>
            </a:r>
            <a:r>
              <a:rPr lang="en-US" i="1" dirty="0"/>
              <a:t>affect </a:t>
            </a:r>
            <a:r>
              <a:rPr lang="en-US" i="1" dirty="0" err="1"/>
              <a:t>refferal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Karenanya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kontestan</a:t>
            </a:r>
            <a:r>
              <a:rPr lang="en-US" dirty="0"/>
              <a:t> </a:t>
            </a:r>
            <a:r>
              <a:rPr lang="en-US" dirty="0" err="1"/>
              <a:t>penyebar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/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, SARA, </a:t>
            </a:r>
            <a:r>
              <a:rPr lang="en-US" dirty="0" err="1"/>
              <a:t>Netralitas</a:t>
            </a:r>
            <a:r>
              <a:rPr lang="en-US" dirty="0"/>
              <a:t> </a:t>
            </a:r>
            <a:r>
              <a:rPr lang="en-US" dirty="0" err="1"/>
              <a:t>Petahana</a:t>
            </a:r>
            <a:r>
              <a:rPr lang="en-US" dirty="0"/>
              <a:t>, </a:t>
            </a:r>
            <a:r>
              <a:rPr lang="en-US" dirty="0" err="1"/>
              <a:t>Dinasti</a:t>
            </a:r>
            <a:r>
              <a:rPr lang="en-US" dirty="0"/>
              <a:t>,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1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nalar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, </a:t>
            </a:r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pandir</a:t>
            </a:r>
            <a:r>
              <a:rPr lang="en-US" dirty="0" smtClean="0"/>
              <a:t> “</a:t>
            </a:r>
            <a:r>
              <a:rPr lang="en-US" i="1" dirty="0" err="1" smtClean="0"/>
              <a:t>bohong</a:t>
            </a:r>
            <a:r>
              <a:rPr lang="en-US" i="1" dirty="0" smtClean="0"/>
              <a:t> </a:t>
            </a:r>
            <a:r>
              <a:rPr lang="en-US" i="1" dirty="0" err="1" smtClean="0"/>
              <a:t>dijual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tipu</a:t>
            </a:r>
            <a:r>
              <a:rPr lang="en-US" i="1" dirty="0" smtClean="0"/>
              <a:t> </a:t>
            </a:r>
            <a:r>
              <a:rPr lang="en-US" i="1" dirty="0" err="1" smtClean="0"/>
              <a:t>dibeli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dusta</a:t>
            </a:r>
            <a:r>
              <a:rPr lang="en-US" dirty="0" smtClean="0"/>
              <a:t>”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,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pertanda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matinya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Seandainya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endidikan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smtClean="0"/>
              <a:t>endorsement/</a:t>
            </a:r>
            <a:r>
              <a:rPr lang="en-US" dirty="0" err="1" smtClean="0"/>
              <a:t>dukunga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bijak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persaudaraan</a:t>
            </a:r>
            <a:r>
              <a:rPr lang="en-US" dirty="0" smtClean="0"/>
              <a:t>/ </a:t>
            </a:r>
            <a:r>
              <a:rPr lang="en-US" dirty="0" err="1" smtClean="0"/>
              <a:t>kekerabatan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mengingatkan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,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diimplementasikan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31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ndonesia, bisa…!!! | Call me R.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133600"/>
            <a:ext cx="480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Forte" pitchFamily="66" charset="0"/>
              </a:rPr>
              <a:t>Terima</a:t>
            </a:r>
            <a:endParaRPr lang="en-US" sz="9600" dirty="0">
              <a:latin typeface="Forte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276600"/>
            <a:ext cx="480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Forte" pitchFamily="66" charset="0"/>
              </a:rPr>
              <a:t>Kasih</a:t>
            </a:r>
            <a:endParaRPr lang="en-US" sz="8800" b="1" dirty="0">
              <a:solidFill>
                <a:srgbClr val="FF000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Pengantar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i="1" dirty="0" smtClean="0"/>
              <a:t>era-postmodernism </a:t>
            </a:r>
            <a:r>
              <a:rPr lang="en-US" dirty="0" smtClean="0"/>
              <a:t>1970-an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kemunculan</a:t>
            </a:r>
            <a:r>
              <a:rPr lang="en-US" dirty="0" smtClean="0"/>
              <a:t> </a:t>
            </a:r>
            <a:r>
              <a:rPr lang="en-US" i="1" dirty="0" smtClean="0"/>
              <a:t>post-truth society, </a:t>
            </a:r>
            <a:r>
              <a:rPr lang="en-US" i="1" dirty="0" err="1" smtClean="0"/>
              <a:t>medsos</a:t>
            </a:r>
            <a:r>
              <a:rPr lang="en-US" i="1" dirty="0" smtClean="0"/>
              <a:t>, hoax, simulacra,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era </a:t>
            </a:r>
            <a:r>
              <a:rPr lang="en-US" dirty="0" err="1" smtClean="0"/>
              <a:t>Demokrasi</a:t>
            </a:r>
            <a:r>
              <a:rPr lang="en-US" dirty="0" smtClean="0"/>
              <a:t> yang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turbulensi</a:t>
            </a:r>
            <a:r>
              <a:rPr lang="en-US" dirty="0" smtClean="0"/>
              <a:t>.</a:t>
            </a:r>
          </a:p>
          <a:p>
            <a:r>
              <a:rPr lang="en-US" dirty="0"/>
              <a:t>George Orwell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b="1" i="1" dirty="0"/>
              <a:t>"In time of universal deceit, telling the truth will be a revolutionary </a:t>
            </a:r>
            <a:r>
              <a:rPr lang="en-US" b="1" i="1" dirty="0" smtClean="0"/>
              <a:t>act“ </a:t>
            </a:r>
            <a:r>
              <a:rPr lang="en-US" i="1" dirty="0" smtClean="0"/>
              <a:t>(</a:t>
            </a:r>
            <a:r>
              <a:rPr lang="en-US" dirty="0" smtClean="0"/>
              <a:t>di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smtClean="0"/>
              <a:t>universal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 smtClean="0"/>
              <a:t>revolusioner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Demokrasi</a:t>
            </a:r>
            <a:r>
              <a:rPr lang="en-US" dirty="0" smtClean="0"/>
              <a:t> yang </a:t>
            </a:r>
            <a:r>
              <a:rPr lang="en-US" dirty="0" err="1" smtClean="0"/>
              <a:t>digadang-gadang</a:t>
            </a:r>
            <a:r>
              <a:rPr lang="en-US" dirty="0" smtClean="0"/>
              <a:t> </a:t>
            </a:r>
            <a:r>
              <a:rPr lang="en-US" dirty="0" err="1" smtClean="0"/>
              <a:t>pembawanya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/</a:t>
            </a:r>
            <a:r>
              <a:rPr lang="en-US" dirty="0" err="1" smtClean="0"/>
              <a:t>kepemimpinan</a:t>
            </a:r>
            <a:r>
              <a:rPr lang="en-US" dirty="0" smtClean="0"/>
              <a:t> yang </a:t>
            </a:r>
            <a:r>
              <a:rPr lang="en-US" dirty="0" err="1" smtClean="0"/>
              <a:t>mensejahterakan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lama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,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terkecuali</a:t>
            </a:r>
            <a:r>
              <a:rPr lang="en-US" dirty="0" smtClean="0"/>
              <a:t> di Indonesia,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yang </a:t>
            </a:r>
            <a:r>
              <a:rPr lang="en-US" dirty="0" err="1" smtClean="0"/>
              <a:t>dihelat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/</a:t>
            </a:r>
            <a:r>
              <a:rPr lang="en-US" dirty="0" err="1" smtClean="0"/>
              <a:t>Pilkada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(</a:t>
            </a:r>
            <a:r>
              <a:rPr lang="en-US" dirty="0" err="1" smtClean="0"/>
              <a:t>ipoleksosbudhukumlingkungan</a:t>
            </a:r>
            <a:r>
              <a:rPr lang="en-US" dirty="0" smtClean="0"/>
              <a:t>, </a:t>
            </a:r>
            <a:r>
              <a:rPr lang="en-US" dirty="0" err="1" smtClean="0"/>
              <a:t>dls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era </a:t>
            </a:r>
            <a:r>
              <a:rPr lang="en-US" dirty="0" err="1" smtClean="0"/>
              <a:t>reformasi</a:t>
            </a:r>
            <a:r>
              <a:rPr lang="en-US" dirty="0" smtClean="0"/>
              <a:t> (1999-2020) yang </a:t>
            </a:r>
            <a:r>
              <a:rPr lang="en-US" dirty="0" err="1" smtClean="0"/>
              <a:t>paradoks</a:t>
            </a:r>
            <a:r>
              <a:rPr lang="en-US" dirty="0" smtClean="0"/>
              <a:t>, yang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“</a:t>
            </a:r>
            <a:r>
              <a:rPr lang="en-US" dirty="0" err="1" smtClean="0"/>
              <a:t>menyelamatkan</a:t>
            </a:r>
            <a:r>
              <a:rPr lang="en-US" dirty="0" smtClean="0"/>
              <a:t>” </a:t>
            </a:r>
            <a:r>
              <a:rPr lang="en-US" dirty="0" err="1" smtClean="0"/>
              <a:t>nasib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rezim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(1966-1998),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terpuruk</a:t>
            </a:r>
            <a:r>
              <a:rPr lang="en-US" dirty="0" smtClean="0"/>
              <a:t> (</a:t>
            </a:r>
            <a:r>
              <a:rPr lang="en-US" dirty="0" err="1" smtClean="0"/>
              <a:t>kerusakan</a:t>
            </a:r>
            <a:r>
              <a:rPr lang="en-US" dirty="0" smtClean="0"/>
              <a:t> SDA,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korupsi</a:t>
            </a:r>
            <a:r>
              <a:rPr lang="en-US" dirty="0" smtClean="0"/>
              <a:t>, </a:t>
            </a:r>
            <a:r>
              <a:rPr lang="en-US" dirty="0" err="1" smtClean="0"/>
              <a:t>hutang</a:t>
            </a:r>
            <a:r>
              <a:rPr lang="en-US" dirty="0" smtClean="0"/>
              <a:t>,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r>
              <a:rPr lang="en-US" dirty="0" smtClean="0"/>
              <a:t>/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/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1999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dimulainya</a:t>
            </a:r>
            <a:r>
              <a:rPr lang="en-US" dirty="0" smtClean="0"/>
              <a:t> era </a:t>
            </a:r>
            <a:r>
              <a:rPr lang="en-US" dirty="0" err="1" smtClean="0"/>
              <a:t>Pilkada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dirty="0" err="1"/>
              <a:t>p</a:t>
            </a:r>
            <a:r>
              <a:rPr lang="en-US" dirty="0" err="1" smtClean="0"/>
              <a:t>ertama</a:t>
            </a:r>
            <a:r>
              <a:rPr lang="en-US" dirty="0" smtClean="0"/>
              <a:t> </a:t>
            </a:r>
            <a:r>
              <a:rPr lang="en-US" dirty="0"/>
              <a:t>kali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/>
              <a:t>Juni</a:t>
            </a:r>
            <a:r>
              <a:rPr lang="en-US" dirty="0"/>
              <a:t> 2005, </a:t>
            </a:r>
            <a:r>
              <a:rPr lang="en-US" dirty="0" smtClean="0"/>
              <a:t>di </a:t>
            </a:r>
            <a:r>
              <a:rPr lang="en-US" dirty="0" err="1" smtClean="0"/>
              <a:t>Kab</a:t>
            </a:r>
            <a:r>
              <a:rPr lang="en-US" dirty="0" smtClean="0"/>
              <a:t>. </a:t>
            </a:r>
            <a:r>
              <a:rPr lang="en-US" dirty="0" err="1" smtClean="0"/>
              <a:t>Kutai</a:t>
            </a:r>
            <a:r>
              <a:rPr lang="en-US" dirty="0" smtClean="0"/>
              <a:t> </a:t>
            </a:r>
            <a:r>
              <a:rPr lang="en-US" dirty="0" err="1"/>
              <a:t>Kartanegara</a:t>
            </a:r>
            <a:r>
              <a:rPr lang="en-US" dirty="0"/>
              <a:t>, Kalimantan </a:t>
            </a:r>
            <a:r>
              <a:rPr lang="en-US" dirty="0" err="1" smtClean="0"/>
              <a:t>Timur</a:t>
            </a:r>
            <a:r>
              <a:rPr lang="en-US" dirty="0" smtClean="0"/>
              <a:t>)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/</a:t>
            </a:r>
            <a:r>
              <a:rPr lang="en-US" dirty="0" err="1" smtClean="0"/>
              <a:t>Pilkada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silih</a:t>
            </a:r>
            <a:r>
              <a:rPr lang="en-US" dirty="0" smtClean="0"/>
              <a:t> </a:t>
            </a:r>
            <a:r>
              <a:rPr lang="en-US" dirty="0" err="1" smtClean="0"/>
              <a:t>berganti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bertumpuk</a:t>
            </a:r>
            <a:r>
              <a:rPr lang="en-US" dirty="0" smtClean="0"/>
              <a:t>, yang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memperkeruh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Karenanya</a:t>
            </a:r>
            <a:r>
              <a:rPr lang="en-US" dirty="0" smtClean="0"/>
              <a:t> </a:t>
            </a:r>
            <a:r>
              <a:rPr lang="en-US" dirty="0" err="1" smtClean="0"/>
              <a:t>Isu-isu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yang </a:t>
            </a:r>
            <a:r>
              <a:rPr lang="en-US" dirty="0" err="1" smtClean="0"/>
              <a:t>bermotif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/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semata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literasi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Sosialisasi</a:t>
            </a:r>
            <a:r>
              <a:rPr lang="en-US" dirty="0"/>
              <a:t>,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disosialisasikan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DIKPOL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indoktrinasi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Isu</a:t>
            </a:r>
            <a:r>
              <a:rPr lang="en-US" b="1" dirty="0" smtClean="0"/>
              <a:t> </a:t>
            </a:r>
            <a:r>
              <a:rPr lang="en-US" b="1" dirty="0" err="1" smtClean="0"/>
              <a:t>Aktual</a:t>
            </a:r>
            <a:r>
              <a:rPr lang="en-US" b="1" dirty="0" smtClean="0"/>
              <a:t> </a:t>
            </a:r>
            <a:r>
              <a:rPr lang="en-US" b="1" dirty="0" err="1" smtClean="0"/>
              <a:t>Demokrasi</a:t>
            </a:r>
            <a:r>
              <a:rPr lang="en-US" b="1" dirty="0" smtClean="0"/>
              <a:t> Kita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Pemilu</a:t>
            </a:r>
            <a:r>
              <a:rPr lang="en-US" b="1" dirty="0" smtClean="0"/>
              <a:t>/</a:t>
            </a:r>
            <a:r>
              <a:rPr lang="en-US" b="1" dirty="0" err="1" smtClean="0"/>
              <a:t>Pilkada</a:t>
            </a:r>
            <a:r>
              <a:rPr lang="en-US" b="1" dirty="0" smtClean="0"/>
              <a:t> 1999-2020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/</a:t>
            </a:r>
            <a:r>
              <a:rPr lang="en-US" dirty="0" err="1" smtClean="0"/>
              <a:t>Pemilukada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1999 </a:t>
            </a:r>
            <a:r>
              <a:rPr lang="en-US" dirty="0" err="1" smtClean="0"/>
              <a:t>sampai</a:t>
            </a:r>
            <a:r>
              <a:rPr lang="en-US" dirty="0" smtClean="0"/>
              <a:t> 2019,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1999 </a:t>
            </a:r>
            <a:r>
              <a:rPr lang="en-US" dirty="0" smtClean="0"/>
              <a:t>: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dominannya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“</a:t>
            </a:r>
            <a:r>
              <a:rPr lang="en-US" dirty="0" err="1" smtClean="0"/>
              <a:t>reformasi</a:t>
            </a:r>
            <a:r>
              <a:rPr lang="en-US" dirty="0" smtClean="0"/>
              <a:t>/ </a:t>
            </a:r>
            <a:r>
              <a:rPr lang="en-US" dirty="0" err="1" smtClean="0"/>
              <a:t>perubahan</a:t>
            </a:r>
            <a:r>
              <a:rPr lang="en-US" dirty="0" smtClean="0"/>
              <a:t>”,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Orba</a:t>
            </a:r>
            <a:r>
              <a:rPr lang="en-US" dirty="0" smtClean="0"/>
              <a:t> yang </a:t>
            </a:r>
            <a:r>
              <a:rPr lang="en-US" dirty="0" err="1" smtClean="0"/>
              <a:t>tertutup</a:t>
            </a:r>
            <a:r>
              <a:rPr lang="en-US" dirty="0" smtClean="0"/>
              <a:t>/ </a:t>
            </a:r>
            <a:r>
              <a:rPr lang="en-US" dirty="0" err="1" smtClean="0"/>
              <a:t>antidemokrasi</a:t>
            </a:r>
            <a:r>
              <a:rPr lang="en-US" dirty="0" smtClean="0"/>
              <a:t>/ </a:t>
            </a:r>
            <a:r>
              <a:rPr lang="en-US" dirty="0" err="1" smtClean="0"/>
              <a:t>militeristik</a:t>
            </a:r>
            <a:r>
              <a:rPr lang="en-US" dirty="0" smtClean="0"/>
              <a:t>/ </a:t>
            </a:r>
            <a:r>
              <a:rPr lang="en-US" dirty="0" err="1" smtClean="0"/>
              <a:t>sentralis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reformis</a:t>
            </a:r>
            <a:r>
              <a:rPr lang="en-US" dirty="0" smtClean="0"/>
              <a:t>, </a:t>
            </a:r>
            <a:r>
              <a:rPr lang="en-US" dirty="0" err="1" smtClean="0"/>
              <a:t>demokratis</a:t>
            </a:r>
            <a:r>
              <a:rPr lang="en-US" dirty="0" smtClean="0"/>
              <a:t>,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Golkar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Parpol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Menangnya</a:t>
            </a:r>
            <a:r>
              <a:rPr lang="en-US" dirty="0" smtClean="0"/>
              <a:t> PDIP </a:t>
            </a:r>
            <a:r>
              <a:rPr lang="en-US" dirty="0" err="1" smtClean="0"/>
              <a:t>mengalahkan</a:t>
            </a:r>
            <a:r>
              <a:rPr lang="en-US" dirty="0" smtClean="0"/>
              <a:t> </a:t>
            </a:r>
            <a:r>
              <a:rPr lang="en-US" dirty="0" err="1" smtClean="0"/>
              <a:t>Golkar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naiknya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reformis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tampuk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(</a:t>
            </a:r>
            <a:r>
              <a:rPr lang="en-US" dirty="0" err="1" smtClean="0"/>
              <a:t>Eksekutif</a:t>
            </a:r>
            <a:r>
              <a:rPr lang="en-US" dirty="0" smtClean="0"/>
              <a:t>/</a:t>
            </a:r>
            <a:r>
              <a:rPr lang="en-US" dirty="0" err="1" smtClean="0"/>
              <a:t>legislatif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Pro-</a:t>
            </a:r>
            <a:r>
              <a:rPr lang="en-US" dirty="0" err="1" smtClean="0"/>
              <a:t>Reformasi</a:t>
            </a:r>
            <a:r>
              <a:rPr lang="en-US" dirty="0" smtClean="0"/>
              <a:t> 1999-2004</a:t>
            </a:r>
          </a:p>
          <a:p>
            <a:pPr lvl="1"/>
            <a:r>
              <a:rPr lang="en-US" dirty="0" err="1" smtClean="0"/>
              <a:t>Otonomi</a:t>
            </a:r>
            <a:r>
              <a:rPr lang="en-US" dirty="0" smtClean="0"/>
              <a:t> Daerah (</a:t>
            </a:r>
            <a:r>
              <a:rPr lang="en-US" dirty="0" err="1" smtClean="0"/>
              <a:t>Manajemen</a:t>
            </a:r>
            <a:r>
              <a:rPr lang="en-US" dirty="0" smtClean="0"/>
              <a:t> &amp; </a:t>
            </a:r>
            <a:r>
              <a:rPr lang="en-US" dirty="0" err="1" smtClean="0"/>
              <a:t>Efisiensi</a:t>
            </a:r>
            <a:r>
              <a:rPr lang="en-US" dirty="0" smtClean="0"/>
              <a:t> SDM/A </a:t>
            </a:r>
            <a:r>
              <a:rPr lang="en-US" dirty="0" err="1" smtClean="0"/>
              <a:t>Lokal</a:t>
            </a:r>
            <a:r>
              <a:rPr lang="en-US" dirty="0" smtClean="0"/>
              <a:t>  &amp;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113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2004-2009 </a:t>
            </a:r>
            <a:r>
              <a:rPr lang="en-US" dirty="0"/>
              <a:t>: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dominannya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kekuasaan</a:t>
            </a:r>
            <a:r>
              <a:rPr lang="en-US" dirty="0"/>
              <a:t>”,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reformis</a:t>
            </a:r>
            <a:r>
              <a:rPr lang="en-US" dirty="0"/>
              <a:t>,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(Mega/</a:t>
            </a:r>
            <a:r>
              <a:rPr lang="en-US" dirty="0" err="1"/>
              <a:t>Gusdur</a:t>
            </a:r>
            <a:r>
              <a:rPr lang="en-US" dirty="0"/>
              <a:t>/Amin), </a:t>
            </a:r>
            <a:r>
              <a:rPr lang="en-US" dirty="0" err="1"/>
              <a:t>menguatnya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berlatar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, </a:t>
            </a:r>
            <a:r>
              <a:rPr lang="en-US" dirty="0" err="1"/>
              <a:t>pencitraan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 smtClean="0"/>
              <a:t>.</a:t>
            </a:r>
          </a:p>
          <a:p>
            <a:pPr marL="742950" lvl="2" indent="-342900"/>
            <a:r>
              <a:rPr lang="en-US" dirty="0" err="1" smtClean="0"/>
              <a:t>Pecahnya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endParaRPr lang="en-US" dirty="0" smtClean="0"/>
          </a:p>
          <a:p>
            <a:pPr marL="742950" lvl="2" indent="-342900"/>
            <a:r>
              <a:rPr lang="en-US" dirty="0" smtClean="0"/>
              <a:t>SBY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RI </a:t>
            </a:r>
            <a:r>
              <a:rPr lang="en-US" dirty="0" err="1" smtClean="0"/>
              <a:t>mengalahkan</a:t>
            </a:r>
            <a:r>
              <a:rPr lang="en-US" dirty="0" smtClean="0"/>
              <a:t> Megawati</a:t>
            </a:r>
          </a:p>
          <a:p>
            <a:pPr marL="742950" lvl="2" indent="-342900"/>
            <a:r>
              <a:rPr lang="en-US" dirty="0" smtClean="0"/>
              <a:t>PDIP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Oposisi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Parpol</a:t>
            </a:r>
            <a:r>
              <a:rPr lang="en-US" dirty="0" smtClean="0"/>
              <a:t> Islam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Kabinet</a:t>
            </a:r>
            <a:endParaRPr lang="en-US" dirty="0" smtClean="0"/>
          </a:p>
          <a:p>
            <a:pPr marL="742950" lvl="2" indent="-342900"/>
            <a:r>
              <a:rPr lang="en-US" dirty="0"/>
              <a:t>2009 :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dominannya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“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”, 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Petahana</a:t>
            </a:r>
            <a:r>
              <a:rPr lang="en-US" dirty="0"/>
              <a:t>, 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Menguatnya</a:t>
            </a:r>
            <a:r>
              <a:rPr lang="en-US" dirty="0" smtClean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Menguatnya</a:t>
            </a:r>
            <a:r>
              <a:rPr lang="en-US" dirty="0" smtClean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pencitraan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formalisme</a:t>
            </a:r>
            <a:r>
              <a:rPr lang="en-US" dirty="0"/>
              <a:t> </a:t>
            </a:r>
            <a:r>
              <a:rPr lang="en-US" dirty="0" err="1" smtClean="0"/>
              <a:t>politik</a:t>
            </a:r>
            <a:endParaRPr lang="en-US" dirty="0" smtClean="0"/>
          </a:p>
          <a:p>
            <a:pPr marL="742950" lvl="2" indent="-342900"/>
            <a:r>
              <a:rPr lang="en-US" dirty="0" err="1" smtClean="0"/>
              <a:t>Menguatnya</a:t>
            </a:r>
            <a:r>
              <a:rPr lang="en-US" dirty="0" smtClean="0"/>
              <a:t> </a:t>
            </a:r>
            <a:r>
              <a:rPr lang="en-US" dirty="0" err="1" smtClean="0"/>
              <a:t>Konsultan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8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2014-2019 </a:t>
            </a:r>
            <a:r>
              <a:rPr lang="en-US" dirty="0"/>
              <a:t>: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dominannya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“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”, “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”,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pencitraan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,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/agama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Jokowi</a:t>
            </a:r>
            <a:r>
              <a:rPr lang="en-US" dirty="0" smtClean="0"/>
              <a:t> yang “</a:t>
            </a:r>
            <a:r>
              <a:rPr lang="en-US" dirty="0" err="1" smtClean="0"/>
              <a:t>ndeso</a:t>
            </a:r>
            <a:r>
              <a:rPr lang="en-US" dirty="0" smtClean="0"/>
              <a:t>”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RI 2014-2019 </a:t>
            </a:r>
            <a:endParaRPr lang="en-US" dirty="0"/>
          </a:p>
          <a:p>
            <a:pPr lvl="1"/>
            <a:r>
              <a:rPr lang="en-US" dirty="0" err="1" smtClean="0"/>
              <a:t>Perubahan</a:t>
            </a:r>
            <a:r>
              <a:rPr lang="en-US" dirty="0" smtClean="0"/>
              <a:t> anti </a:t>
            </a:r>
            <a:r>
              <a:rPr lang="en-US" dirty="0" err="1" smtClean="0"/>
              <a:t>kemapanan</a:t>
            </a:r>
            <a:r>
              <a:rPr lang="en-US" dirty="0" smtClean="0"/>
              <a:t>/</a:t>
            </a:r>
            <a:r>
              <a:rPr lang="en-US" dirty="0" err="1" smtClean="0"/>
              <a:t>petahana</a:t>
            </a:r>
            <a:endParaRPr lang="en-US" dirty="0" smtClean="0"/>
          </a:p>
          <a:p>
            <a:pPr lvl="1"/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menggurita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, </a:t>
            </a:r>
          </a:p>
          <a:p>
            <a:pPr lvl="1"/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 smtClean="0"/>
              <a:t>birokrasi</a:t>
            </a:r>
            <a:r>
              <a:rPr lang="en-US" dirty="0" smtClean="0"/>
              <a:t>/</a:t>
            </a:r>
            <a:r>
              <a:rPr lang="en-US" dirty="0" err="1" smtClean="0"/>
              <a:t>aparat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P</a:t>
            </a:r>
            <a:r>
              <a:rPr lang="en-US" dirty="0" err="1" smtClean="0"/>
              <a:t>olitik</a:t>
            </a:r>
            <a:r>
              <a:rPr lang="en-US" dirty="0" smtClean="0"/>
              <a:t> </a:t>
            </a:r>
            <a:r>
              <a:rPr lang="en-US" dirty="0" err="1"/>
              <a:t>identitas</a:t>
            </a:r>
            <a:r>
              <a:rPr lang="en-US" dirty="0"/>
              <a:t>/agama, </a:t>
            </a:r>
            <a:endParaRPr lang="en-US" dirty="0" smtClean="0"/>
          </a:p>
          <a:p>
            <a:pPr lvl="1"/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Dinasti</a:t>
            </a:r>
            <a:endParaRPr lang="en-US" dirty="0" smtClean="0"/>
          </a:p>
          <a:p>
            <a:pPr lvl="1"/>
            <a:r>
              <a:rPr lang="en-US" dirty="0" err="1" smtClean="0"/>
              <a:t>Politik</a:t>
            </a:r>
            <a:r>
              <a:rPr lang="en-US" dirty="0" smtClean="0"/>
              <a:t> Agama Versus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4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Tahun</a:t>
            </a:r>
            <a:r>
              <a:rPr lang="en-US" dirty="0" smtClean="0"/>
              <a:t> 2020 : </a:t>
            </a:r>
            <a:r>
              <a:rPr lang="en-US" dirty="0" err="1" smtClean="0"/>
              <a:t>sejauh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catat</a:t>
            </a:r>
            <a:r>
              <a:rPr lang="en-US" dirty="0" smtClean="0"/>
              <a:t> di </a:t>
            </a:r>
            <a:r>
              <a:rPr lang="en-US" dirty="0" err="1" smtClean="0"/>
              <a:t>lapangan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/>
              <a:t>5 (lima)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Pemilukada</a:t>
            </a:r>
            <a:r>
              <a:rPr lang="en-US" dirty="0"/>
              <a:t> 2020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KPUD di 271 </a:t>
            </a:r>
            <a:r>
              <a:rPr lang="en-US" dirty="0" err="1"/>
              <a:t>Provinsi</a:t>
            </a:r>
            <a:r>
              <a:rPr lang="en-US" dirty="0"/>
              <a:t>/</a:t>
            </a:r>
            <a:r>
              <a:rPr lang="en-US" dirty="0" err="1"/>
              <a:t>Kabupaten</a:t>
            </a:r>
            <a:r>
              <a:rPr lang="en-US" dirty="0"/>
              <a:t>/Kota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smtClean="0"/>
              <a:t>Indonesia, </a:t>
            </a:r>
            <a:r>
              <a:rPr lang="en-US" dirty="0" err="1" smtClean="0"/>
              <a:t>yaitu</a:t>
            </a:r>
            <a:r>
              <a:rPr lang="en-US" dirty="0" smtClean="0"/>
              <a:t> : 1.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 smtClean="0"/>
              <a:t>Dinasti</a:t>
            </a:r>
            <a:r>
              <a:rPr lang="en-US" dirty="0" smtClean="0"/>
              <a:t>, 2.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 smtClean="0"/>
              <a:t>Petahana</a:t>
            </a:r>
            <a:r>
              <a:rPr lang="en-US" dirty="0" smtClean="0"/>
              <a:t>, 3.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4.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Pemilu</a:t>
            </a:r>
            <a:r>
              <a:rPr lang="en-US" dirty="0"/>
              <a:t> 2020 </a:t>
            </a:r>
            <a:r>
              <a:rPr lang="en-US" dirty="0" err="1"/>
              <a:t>Ditengah</a:t>
            </a:r>
            <a:r>
              <a:rPr lang="en-US" dirty="0"/>
              <a:t> </a:t>
            </a:r>
            <a:r>
              <a:rPr lang="en-US" dirty="0" err="1" smtClean="0"/>
              <a:t>Pandemi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5.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Majunya</a:t>
            </a:r>
            <a:r>
              <a:rPr lang="en-US" dirty="0" smtClean="0"/>
              <a:t> Gibran </a:t>
            </a:r>
            <a:r>
              <a:rPr lang="en-US" dirty="0" err="1" smtClean="0"/>
              <a:t>dan</a:t>
            </a:r>
            <a:r>
              <a:rPr lang="en-US" dirty="0" smtClean="0"/>
              <a:t> Bobby </a:t>
            </a:r>
            <a:r>
              <a:rPr lang="en-US" dirty="0" err="1" smtClean="0"/>
              <a:t>Nasution</a:t>
            </a:r>
            <a:endParaRPr lang="en-US" dirty="0" smtClean="0"/>
          </a:p>
          <a:p>
            <a:pPr lvl="1"/>
            <a:r>
              <a:rPr lang="en-US" dirty="0" err="1" smtClean="0"/>
              <a:t>Pemanfaatan</a:t>
            </a:r>
            <a:r>
              <a:rPr lang="en-US" dirty="0" smtClean="0"/>
              <a:t> Dana/</a:t>
            </a:r>
            <a:r>
              <a:rPr lang="en-US" dirty="0" err="1" smtClean="0"/>
              <a:t>Bansos</a:t>
            </a:r>
            <a:r>
              <a:rPr lang="en-US" dirty="0" smtClean="0"/>
              <a:t> Covid-19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Petahana</a:t>
            </a:r>
            <a:endParaRPr lang="en-US" dirty="0" smtClean="0"/>
          </a:p>
          <a:p>
            <a:pPr lvl="1"/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(SARA)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Menguat</a:t>
            </a:r>
            <a:endParaRPr lang="en-US" dirty="0" smtClean="0"/>
          </a:p>
          <a:p>
            <a:pPr lvl="1"/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</a:t>
            </a:r>
            <a:r>
              <a:rPr lang="en-US" dirty="0" err="1" smtClean="0"/>
              <a:t>pandemi</a:t>
            </a:r>
            <a:r>
              <a:rPr lang="en-US" dirty="0" smtClean="0"/>
              <a:t> yang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anjloknya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1030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Isu-Isu Aktual Demokrasi Kita</vt:lpstr>
      <vt:lpstr>Pengantar </vt:lpstr>
      <vt:lpstr>PowerPoint Presentation</vt:lpstr>
      <vt:lpstr>PowerPoint Presentation</vt:lpstr>
      <vt:lpstr>PowerPoint Presentation</vt:lpstr>
      <vt:lpstr>Isu Aktual Demokrasi Kita (Pemilu/Pilkada 1999-2020)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Simpulan : Apa yang Terjadi?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Isu-Isu Aktual  Demokrasi Kita</dc:title>
  <dc:creator>HP</dc:creator>
  <cp:lastModifiedBy>HP</cp:lastModifiedBy>
  <cp:revision>51</cp:revision>
  <dcterms:created xsi:type="dcterms:W3CDTF">2006-08-16T00:00:00Z</dcterms:created>
  <dcterms:modified xsi:type="dcterms:W3CDTF">2020-07-25T06:43:18Z</dcterms:modified>
</cp:coreProperties>
</file>